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sldIdLst>
    <p:sldId id="256" r:id="rId2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05216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810433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215649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620865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026082" algn="l" defTabSz="810433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431298" algn="l" defTabSz="810433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2836515" algn="l" defTabSz="810433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241731" algn="l" defTabSz="810433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5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90" y="324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Łącznik prostoliniowy 25"/>
          <p:cNvCxnSpPr/>
          <p:nvPr/>
        </p:nvCxnSpPr>
        <p:spPr>
          <a:xfrm>
            <a:off x="0" y="5305772"/>
            <a:ext cx="9144000" cy="0"/>
          </a:xfrm>
          <a:prstGeom prst="line">
            <a:avLst/>
          </a:prstGeom>
          <a:ln w="12700">
            <a:solidFill>
              <a:srgbClr val="007635"/>
            </a:solidFill>
          </a:ln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pSp>
        <p:nvGrpSpPr>
          <p:cNvPr id="14" name="Grupa 19"/>
          <p:cNvGrpSpPr/>
          <p:nvPr/>
        </p:nvGrpSpPr>
        <p:grpSpPr>
          <a:xfrm>
            <a:off x="0" y="190824"/>
            <a:ext cx="9144000" cy="716190"/>
            <a:chOff x="0" y="197094"/>
            <a:chExt cx="9144000" cy="716190"/>
          </a:xfrm>
        </p:grpSpPr>
        <p:cxnSp>
          <p:nvCxnSpPr>
            <p:cNvPr id="15" name="Łącznik prostoliniowy 14"/>
            <p:cNvCxnSpPr/>
            <p:nvPr/>
          </p:nvCxnSpPr>
          <p:spPr>
            <a:xfrm>
              <a:off x="0" y="913284"/>
              <a:ext cx="9144000" cy="0"/>
            </a:xfrm>
            <a:prstGeom prst="line">
              <a:avLst/>
            </a:prstGeom>
            <a:ln w="12700">
              <a:solidFill>
                <a:srgbClr val="007635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pic>
          <p:nvPicPr>
            <p:cNvPr id="18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7504" y="197094"/>
              <a:ext cx="1511664" cy="583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9" name="pole tekstowe 18"/>
          <p:cNvSpPr txBox="1"/>
          <p:nvPr/>
        </p:nvSpPr>
        <p:spPr>
          <a:xfrm>
            <a:off x="0" y="5299502"/>
            <a:ext cx="9144000" cy="415498"/>
          </a:xfrm>
          <a:prstGeom prst="rect">
            <a:avLst/>
          </a:prstGeom>
          <a:gradFill>
            <a:gsLst>
              <a:gs pos="0">
                <a:srgbClr val="DDEBCF">
                  <a:alpha val="39000"/>
                </a:srgbClr>
              </a:gs>
              <a:gs pos="0">
                <a:srgbClr val="DDEBCF">
                  <a:alpha val="90000"/>
                </a:srgbClr>
              </a:gs>
              <a:gs pos="50000">
                <a:srgbClr val="9CB86E"/>
              </a:gs>
              <a:gs pos="100000">
                <a:srgbClr val="156B13"/>
              </a:gs>
            </a:gsLst>
            <a:lin ang="60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1050">
                <a:latin typeface="Calibri" pitchFamily="34" charset="0"/>
                <a:cs typeface="Calibri" pitchFamily="34" charset="0"/>
              </a:rPr>
              <a:t>The 3rd International Conference  </a:t>
            </a:r>
            <a:r>
              <a:rPr lang="en-US" sz="1050" b="1" i="1">
                <a:latin typeface="Calibri" pitchFamily="34" charset="0"/>
                <a:cs typeface="Calibri" pitchFamily="34" charset="0"/>
              </a:rPr>
              <a:t>Sustainable Development - Regional and Local Dimensions </a:t>
            </a:r>
            <a:endParaRPr lang="en-US" sz="1050" b="1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1050">
                <a:latin typeface="Calibri" pitchFamily="34" charset="0"/>
                <a:cs typeface="Calibri" pitchFamily="34" charset="0"/>
              </a:rPr>
              <a:t>May 31</a:t>
            </a:r>
            <a:r>
              <a:rPr lang="en-US" sz="1050" baseline="30000">
                <a:latin typeface="Calibri" pitchFamily="34" charset="0"/>
                <a:cs typeface="Calibri" pitchFamily="34" charset="0"/>
              </a:rPr>
              <a:t>st</a:t>
            </a:r>
            <a:r>
              <a:rPr lang="en-US" sz="1050">
                <a:latin typeface="Calibri" pitchFamily="34" charset="0"/>
                <a:cs typeface="Calibri" pitchFamily="34" charset="0"/>
              </a:rPr>
              <a:t>, 2023, Warsaw University of Life Sciences, Poland</a:t>
            </a:r>
          </a:p>
        </p:txBody>
      </p:sp>
      <p:cxnSp>
        <p:nvCxnSpPr>
          <p:cNvPr id="5" name="Łącznik prostoliniowy 25">
            <a:extLst>
              <a:ext uri="{FF2B5EF4-FFF2-40B4-BE49-F238E27FC236}">
                <a16:creationId xmlns:a16="http://schemas.microsoft.com/office/drawing/2014/main" id="{3CA2DA02-D635-52EB-F7B1-B0386189AD48}"/>
              </a:ext>
            </a:extLst>
          </p:cNvPr>
          <p:cNvCxnSpPr/>
          <p:nvPr/>
        </p:nvCxnSpPr>
        <p:spPr>
          <a:xfrm>
            <a:off x="0" y="5305772"/>
            <a:ext cx="9144000" cy="0"/>
          </a:xfrm>
          <a:prstGeom prst="line">
            <a:avLst/>
          </a:prstGeom>
          <a:ln w="12700">
            <a:solidFill>
              <a:srgbClr val="007635"/>
            </a:solidFill>
          </a:ln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8" name="pole tekstowe 7">
            <a:extLst>
              <a:ext uri="{FF2B5EF4-FFF2-40B4-BE49-F238E27FC236}">
                <a16:creationId xmlns:a16="http://schemas.microsoft.com/office/drawing/2014/main" id="{F2DB4FA1-A952-CA87-98B3-B87EADF714B5}"/>
              </a:ext>
            </a:extLst>
          </p:cNvPr>
          <p:cNvSpPr txBox="1"/>
          <p:nvPr/>
        </p:nvSpPr>
        <p:spPr>
          <a:xfrm>
            <a:off x="0" y="5299502"/>
            <a:ext cx="9144000" cy="415498"/>
          </a:xfrm>
          <a:prstGeom prst="rect">
            <a:avLst/>
          </a:prstGeom>
          <a:gradFill>
            <a:gsLst>
              <a:gs pos="0">
                <a:srgbClr val="DDEBCF">
                  <a:alpha val="39000"/>
                </a:srgbClr>
              </a:gs>
              <a:gs pos="0">
                <a:srgbClr val="DDEBCF">
                  <a:alpha val="90000"/>
                </a:srgbClr>
              </a:gs>
              <a:gs pos="50000">
                <a:srgbClr val="9CB86E"/>
              </a:gs>
              <a:gs pos="100000">
                <a:srgbClr val="156B13"/>
              </a:gs>
            </a:gsLst>
            <a:lin ang="60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1050" noProof="0" dirty="0">
                <a:latin typeface="Calibri" pitchFamily="34" charset="0"/>
                <a:cs typeface="Calibri" pitchFamily="34" charset="0"/>
              </a:rPr>
              <a:t>The 4</a:t>
            </a:r>
            <a:r>
              <a:rPr lang="en-US" sz="1050" baseline="30000" noProof="0" dirty="0">
                <a:latin typeface="Calibri" pitchFamily="34" charset="0"/>
                <a:cs typeface="Calibri" pitchFamily="34" charset="0"/>
              </a:rPr>
              <a:t>th</a:t>
            </a:r>
            <a:r>
              <a:rPr lang="pl-PL" sz="1050" noProof="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1050" noProof="0" dirty="0">
                <a:latin typeface="Calibri" pitchFamily="34" charset="0"/>
                <a:cs typeface="Calibri" pitchFamily="34" charset="0"/>
              </a:rPr>
              <a:t>International Conference  </a:t>
            </a:r>
            <a:r>
              <a:rPr lang="en-US" sz="1050" b="1" i="1" noProof="0" dirty="0">
                <a:latin typeface="Calibri" pitchFamily="34" charset="0"/>
                <a:cs typeface="Calibri" pitchFamily="34" charset="0"/>
              </a:rPr>
              <a:t>Sustainable Development - Regional and Local Dimensions </a:t>
            </a:r>
            <a:endParaRPr lang="en-US" sz="1050" b="1" noProof="0" dirty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pl-PL" sz="1050" noProof="0" dirty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1050" noProof="0" dirty="0">
                <a:latin typeface="Calibri" pitchFamily="34" charset="0"/>
                <a:cs typeface="Calibri" pitchFamily="34" charset="0"/>
              </a:rPr>
              <a:t>22</a:t>
            </a:r>
            <a:r>
              <a:rPr lang="en-US" sz="1050" baseline="30000" noProof="0" dirty="0">
                <a:latin typeface="Calibri" pitchFamily="34" charset="0"/>
                <a:cs typeface="Calibri" pitchFamily="34" charset="0"/>
              </a:rPr>
              <a:t>nd</a:t>
            </a:r>
            <a:r>
              <a:rPr lang="pl-PL" sz="1050" baseline="30000" noProof="0" dirty="0">
                <a:latin typeface="Calibri" pitchFamily="34" charset="0"/>
                <a:cs typeface="Calibri" pitchFamily="34" charset="0"/>
              </a:rPr>
              <a:t> </a:t>
            </a:r>
            <a:r>
              <a:rPr lang="pl-PL" sz="1050" noProof="0" dirty="0">
                <a:latin typeface="Calibri" pitchFamily="34" charset="0"/>
                <a:cs typeface="Calibri" pitchFamily="34" charset="0"/>
              </a:rPr>
              <a:t>of Ma</a:t>
            </a:r>
            <a:r>
              <a:rPr lang="en-US" sz="1050" noProof="0" dirty="0">
                <a:latin typeface="Calibri" pitchFamily="34" charset="0"/>
                <a:cs typeface="Calibri" pitchFamily="34" charset="0"/>
              </a:rPr>
              <a:t>y, 2024, Warsaw University of Life Sciences, Poland</a:t>
            </a:r>
          </a:p>
        </p:txBody>
      </p:sp>
    </p:spTree>
    <p:extLst>
      <p:ext uri="{BB962C8B-B14F-4D97-AF65-F5344CB8AC3E}">
        <p14:creationId xmlns:p14="http://schemas.microsoft.com/office/powerpoint/2010/main" val="4005458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B750B-71A1-4822-BD92-0A31440300BA}" type="slidenum">
              <a:rPr lang="pl-PL" altLang="pl-PL" smtClean="0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4058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28967"/>
            <a:ext cx="2057400" cy="487606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1" y="228967"/>
            <a:ext cx="5969000" cy="487606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71F4C-3C65-4C96-8231-0D776F727316}" type="slidenum">
              <a:rPr lang="pl-PL" altLang="pl-PL" smtClean="0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566270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0A474-DC4E-446A-B727-3072668FEFAE}" type="slidenum">
              <a:rPr lang="pl-PL" altLang="pl-PL"/>
              <a:pPr/>
              <a:t>‹#›</a:t>
            </a:fld>
            <a:endParaRPr lang="pl-PL" altLang="pl-PL"/>
          </a:p>
        </p:txBody>
      </p:sp>
      <p:sp>
        <p:nvSpPr>
          <p:cNvPr id="7" name="pole tekstowe 6"/>
          <p:cNvSpPr txBox="1"/>
          <p:nvPr/>
        </p:nvSpPr>
        <p:spPr>
          <a:xfrm rot="10800000" flipV="1">
            <a:off x="179512" y="904501"/>
            <a:ext cx="3593419" cy="2362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Calibri" pitchFamily="34" charset="0"/>
                <a:cs typeface="Calibri" pitchFamily="34" charset="0"/>
              </a:rPr>
              <a:t>Introduction</a:t>
            </a:r>
          </a:p>
          <a:p>
            <a:endParaRPr lang="en-GB" sz="1200" b="1" dirty="0">
              <a:latin typeface="Calibri" pitchFamily="34" charset="0"/>
              <a:cs typeface="Calibri" pitchFamily="34" charset="0"/>
            </a:endParaRPr>
          </a:p>
          <a:p>
            <a:r>
              <a:rPr lang="en-GB" sz="1050" dirty="0">
                <a:latin typeface="Calibri" pitchFamily="34" charset="0"/>
                <a:cs typeface="Calibri" pitchFamily="34" charset="0"/>
              </a:rPr>
              <a:t>Text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en-GB" sz="8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(feel free to change the length of the text)</a:t>
            </a:r>
          </a:p>
        </p:txBody>
      </p:sp>
      <p:sp>
        <p:nvSpPr>
          <p:cNvPr id="8" name="pole tekstowe 7"/>
          <p:cNvSpPr txBox="1"/>
          <p:nvPr/>
        </p:nvSpPr>
        <p:spPr>
          <a:xfrm rot="10800000" flipV="1">
            <a:off x="179512" y="3505572"/>
            <a:ext cx="3576149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Calibri" pitchFamily="34" charset="0"/>
                <a:cs typeface="Calibri" pitchFamily="34" charset="0"/>
              </a:rPr>
              <a:t>Methods</a:t>
            </a:r>
          </a:p>
          <a:p>
            <a:endParaRPr lang="en-GB" sz="1200" b="1" dirty="0">
              <a:latin typeface="Calibri" pitchFamily="34" charset="0"/>
              <a:cs typeface="Calibri" pitchFamily="34" charset="0"/>
            </a:endParaRPr>
          </a:p>
          <a:p>
            <a:r>
              <a:rPr lang="en-GB" sz="1050" dirty="0">
                <a:latin typeface="Calibri" pitchFamily="34" charset="0"/>
                <a:cs typeface="Calibri" pitchFamily="34" charset="0"/>
              </a:rPr>
              <a:t>Text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8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(feel free to change the length of the text)</a:t>
            </a:r>
            <a:endParaRPr lang="en-GB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 rot="10800000" flipV="1">
            <a:off x="3995936" y="3721596"/>
            <a:ext cx="5032919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Calibri" pitchFamily="34" charset="0"/>
                <a:cs typeface="Calibri" pitchFamily="34" charset="0"/>
              </a:rPr>
              <a:t>Conclusions </a:t>
            </a:r>
            <a:r>
              <a:rPr lang="pl-PL" sz="1200" b="1" dirty="0">
                <a:latin typeface="Calibri" pitchFamily="34" charset="0"/>
                <a:cs typeface="Calibri" pitchFamily="34" charset="0"/>
              </a:rPr>
              <a:t>(</a:t>
            </a:r>
            <a:r>
              <a:rPr lang="en-GB" sz="1200" b="1" dirty="0">
                <a:latin typeface="Calibri" pitchFamily="34" charset="0"/>
                <a:cs typeface="Calibri" pitchFamily="34" charset="0"/>
              </a:rPr>
              <a:t>and recommendations</a:t>
            </a:r>
            <a:r>
              <a:rPr lang="pl-PL" sz="1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pl-PL" sz="1200" b="1" dirty="0" err="1">
                <a:latin typeface="Calibri" pitchFamily="34" charset="0"/>
                <a:cs typeface="Calibri" pitchFamily="34" charset="0"/>
              </a:rPr>
              <a:t>if</a:t>
            </a:r>
            <a:r>
              <a:rPr lang="pl-PL" sz="1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pl-PL" sz="1200" b="1" dirty="0" err="1">
                <a:latin typeface="Calibri" pitchFamily="34" charset="0"/>
                <a:cs typeface="Calibri" pitchFamily="34" charset="0"/>
              </a:rPr>
              <a:t>applicable</a:t>
            </a:r>
            <a:r>
              <a:rPr lang="pl-PL" sz="1200" b="1" dirty="0">
                <a:latin typeface="Calibri" pitchFamily="34" charset="0"/>
                <a:cs typeface="Calibri" pitchFamily="34" charset="0"/>
              </a:rPr>
              <a:t>)</a:t>
            </a:r>
            <a:endParaRPr lang="en-GB" sz="1200" b="1" dirty="0">
              <a:latin typeface="Calibri" pitchFamily="34" charset="0"/>
              <a:cs typeface="Calibri" pitchFamily="34" charset="0"/>
            </a:endParaRPr>
          </a:p>
          <a:p>
            <a:endParaRPr lang="en-GB" sz="1200" dirty="0">
              <a:latin typeface="Calibri" pitchFamily="34" charset="0"/>
              <a:cs typeface="Calibri" pitchFamily="34" charset="0"/>
            </a:endParaRPr>
          </a:p>
          <a:p>
            <a:r>
              <a:rPr lang="en-GB" sz="1050" dirty="0">
                <a:latin typeface="Calibri" pitchFamily="34" charset="0"/>
                <a:cs typeface="Calibri" pitchFamily="34" charset="0"/>
              </a:rPr>
              <a:t>Text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text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t text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8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(feel free to change the length of the text)</a:t>
            </a:r>
            <a:endParaRPr lang="en-GB" sz="12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0" name="Łącznik prostoliniowy 25"/>
          <p:cNvCxnSpPr/>
          <p:nvPr/>
        </p:nvCxnSpPr>
        <p:spPr>
          <a:xfrm>
            <a:off x="0" y="5305772"/>
            <a:ext cx="9144000" cy="0"/>
          </a:xfrm>
          <a:prstGeom prst="line">
            <a:avLst/>
          </a:prstGeom>
          <a:ln w="12700">
            <a:solidFill>
              <a:srgbClr val="007635"/>
            </a:solidFill>
          </a:ln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" name="pole tekstowe 10"/>
          <p:cNvSpPr txBox="1"/>
          <p:nvPr/>
        </p:nvSpPr>
        <p:spPr>
          <a:xfrm>
            <a:off x="3923928" y="985292"/>
            <a:ext cx="5062716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Calibri" pitchFamily="34" charset="0"/>
                <a:cs typeface="Calibri" pitchFamily="34" charset="0"/>
              </a:rPr>
              <a:t>Results</a:t>
            </a:r>
          </a:p>
          <a:p>
            <a:endParaRPr lang="en-GB" sz="1200" dirty="0">
              <a:latin typeface="Calibri" pitchFamily="34" charset="0"/>
              <a:cs typeface="Calibri" pitchFamily="34" charset="0"/>
            </a:endParaRPr>
          </a:p>
          <a:p>
            <a:r>
              <a:rPr lang="en-GB" sz="1050" dirty="0">
                <a:latin typeface="Calibri" pitchFamily="34" charset="0"/>
                <a:cs typeface="Calibri" pitchFamily="34" charset="0"/>
              </a:rPr>
              <a:t>Text &amp; graphs Text &amp; graphs Text &amp; graphs </a:t>
            </a:r>
          </a:p>
          <a:p>
            <a:r>
              <a:rPr lang="en-GB" sz="1050" dirty="0">
                <a:latin typeface="Calibri" pitchFamily="34" charset="0"/>
                <a:cs typeface="Calibri" pitchFamily="34" charset="0"/>
              </a:rPr>
              <a:t>text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 text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text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text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br>
              <a:rPr lang="pl-PL" sz="1200" dirty="0">
                <a:latin typeface="Calibri" pitchFamily="34" charset="0"/>
                <a:cs typeface="Calibri" pitchFamily="34" charset="0"/>
              </a:rPr>
            </a:br>
            <a:r>
              <a:rPr lang="en-GB" sz="8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(feel free to change the length of the text</a:t>
            </a:r>
            <a:r>
              <a:rPr lang="pl-PL" sz="8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and </a:t>
            </a:r>
            <a:r>
              <a:rPr lang="pl-PL" sz="800" i="1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number</a:t>
            </a:r>
            <a:r>
              <a:rPr lang="pl-PL" sz="8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of </a:t>
            </a:r>
            <a:r>
              <a:rPr lang="pl-PL" sz="800" i="1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graphs</a:t>
            </a:r>
            <a:r>
              <a:rPr lang="en-GB" sz="8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)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1619672" y="49189"/>
            <a:ext cx="5760640" cy="717907"/>
          </a:xfrm>
          <a:prstGeom prst="rect">
            <a:avLst/>
          </a:prstGeom>
          <a:noFill/>
        </p:spPr>
        <p:txBody>
          <a:bodyPr wrap="square" lIns="81043" tIns="40522" rIns="81043" bIns="40522" rtlCol="0">
            <a:spAutoFit/>
          </a:bodyPr>
          <a:lstStyle/>
          <a:p>
            <a:pPr algn="ctr">
              <a:spcAft>
                <a:spcPts val="400"/>
              </a:spcAft>
            </a:pPr>
            <a:r>
              <a:rPr lang="en-GB" sz="1600" b="1" dirty="0">
                <a:latin typeface="Calibri" pitchFamily="34" charset="0"/>
                <a:cs typeface="Calibri" pitchFamily="34" charset="0"/>
              </a:rPr>
              <a:t>Title of the poster</a:t>
            </a:r>
          </a:p>
          <a:p>
            <a:pPr algn="ctr">
              <a:spcAft>
                <a:spcPts val="400"/>
              </a:spcAft>
            </a:pPr>
            <a:r>
              <a:rPr lang="en-GB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Author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1 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name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Full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affiliation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University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, city, country); </a:t>
            </a:r>
            <a:r>
              <a:rPr lang="en-GB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Author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2 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name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Full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affiliation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University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, city, country); </a:t>
            </a:r>
            <a:r>
              <a:rPr lang="en-GB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Author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3 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name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Full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affiliation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University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, city, country; etc..</a:t>
            </a:r>
            <a:endParaRPr lang="en-GB" sz="1100" dirty="0">
              <a:solidFill>
                <a:schemeClr val="accent4"/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4" name="Grupa 19"/>
          <p:cNvGrpSpPr/>
          <p:nvPr/>
        </p:nvGrpSpPr>
        <p:grpSpPr>
          <a:xfrm>
            <a:off x="0" y="29730"/>
            <a:ext cx="9144000" cy="877284"/>
            <a:chOff x="0" y="36000"/>
            <a:chExt cx="9144000" cy="877284"/>
          </a:xfrm>
        </p:grpSpPr>
        <p:cxnSp>
          <p:nvCxnSpPr>
            <p:cNvPr id="15" name="Łącznik prostoliniowy 14"/>
            <p:cNvCxnSpPr/>
            <p:nvPr/>
          </p:nvCxnSpPr>
          <p:spPr>
            <a:xfrm>
              <a:off x="0" y="913284"/>
              <a:ext cx="9144000" cy="0"/>
            </a:xfrm>
            <a:prstGeom prst="line">
              <a:avLst/>
            </a:prstGeom>
            <a:ln w="12700">
              <a:solidFill>
                <a:srgbClr val="007635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grpSp>
          <p:nvGrpSpPr>
            <p:cNvPr id="16" name="Grupa 12"/>
            <p:cNvGrpSpPr/>
            <p:nvPr/>
          </p:nvGrpSpPr>
          <p:grpSpPr>
            <a:xfrm>
              <a:off x="107504" y="36000"/>
              <a:ext cx="8928496" cy="864096"/>
              <a:chOff x="108000" y="-12840"/>
              <a:chExt cx="8928496" cy="841276"/>
            </a:xfrm>
          </p:grpSpPr>
          <p:pic>
            <p:nvPicPr>
              <p:cNvPr id="17" name="Picture 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228551" y="-12840"/>
                <a:ext cx="1807945" cy="8412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8" name="Picture 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08000" y="144000"/>
                <a:ext cx="1511664" cy="5680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</p:grpSp>
      <p:sp>
        <p:nvSpPr>
          <p:cNvPr id="19" name="pole tekstowe 18"/>
          <p:cNvSpPr txBox="1"/>
          <p:nvPr/>
        </p:nvSpPr>
        <p:spPr>
          <a:xfrm>
            <a:off x="0" y="5299502"/>
            <a:ext cx="9144000" cy="415498"/>
          </a:xfrm>
          <a:prstGeom prst="rect">
            <a:avLst/>
          </a:prstGeom>
          <a:gradFill>
            <a:gsLst>
              <a:gs pos="0">
                <a:srgbClr val="DDEBCF">
                  <a:alpha val="39000"/>
                </a:srgbClr>
              </a:gs>
              <a:gs pos="0">
                <a:srgbClr val="DDEBCF">
                  <a:alpha val="90000"/>
                </a:srgbClr>
              </a:gs>
              <a:gs pos="50000">
                <a:srgbClr val="9CB86E"/>
              </a:gs>
              <a:gs pos="100000">
                <a:srgbClr val="156B13"/>
              </a:gs>
            </a:gsLst>
            <a:lin ang="600000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1050">
                <a:latin typeface="Calibri" pitchFamily="34" charset="0"/>
                <a:cs typeface="Calibri" pitchFamily="34" charset="0"/>
              </a:rPr>
              <a:t>The 3rd International Conference  </a:t>
            </a:r>
            <a:r>
              <a:rPr lang="en-US" sz="1050" b="1" i="1">
                <a:latin typeface="Calibri" pitchFamily="34" charset="0"/>
                <a:cs typeface="Calibri" pitchFamily="34" charset="0"/>
              </a:rPr>
              <a:t>Sustainable Development - Regional and Local Dimensions </a:t>
            </a:r>
            <a:endParaRPr lang="en-US" sz="1050" b="1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1050">
                <a:latin typeface="Calibri" pitchFamily="34" charset="0"/>
                <a:cs typeface="Calibri" pitchFamily="34" charset="0"/>
              </a:rPr>
              <a:t>May 31</a:t>
            </a:r>
            <a:r>
              <a:rPr lang="en-US" sz="1050" baseline="30000">
                <a:latin typeface="Calibri" pitchFamily="34" charset="0"/>
                <a:cs typeface="Calibri" pitchFamily="34" charset="0"/>
              </a:rPr>
              <a:t>st</a:t>
            </a:r>
            <a:r>
              <a:rPr lang="en-US" sz="1050">
                <a:latin typeface="Calibri" pitchFamily="34" charset="0"/>
                <a:cs typeface="Calibri" pitchFamily="34" charset="0"/>
              </a:rPr>
              <a:t>, 2023, Warsaw University of Life Sciences, Poland</a:t>
            </a:r>
          </a:p>
        </p:txBody>
      </p:sp>
    </p:spTree>
    <p:extLst>
      <p:ext uri="{BB962C8B-B14F-4D97-AF65-F5344CB8AC3E}">
        <p14:creationId xmlns:p14="http://schemas.microsoft.com/office/powerpoint/2010/main" val="7419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C1E41D-11CC-4C09-8905-E8BFBC7F21FA}" type="slidenum">
              <a:rPr lang="pl-PL" altLang="pl-PL" smtClean="0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7758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1784" y="3672621"/>
            <a:ext cx="7772400" cy="1134758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1784" y="2422465"/>
            <a:ext cx="7772400" cy="1250156"/>
          </a:xfrm>
        </p:spPr>
        <p:txBody>
          <a:bodyPr anchor="b"/>
          <a:lstStyle>
            <a:lvl1pPr marL="0" indent="0">
              <a:buNone/>
              <a:defRPr sz="1800"/>
            </a:lvl1pPr>
            <a:lvl2pPr marL="405216" indent="0">
              <a:buNone/>
              <a:defRPr sz="1600"/>
            </a:lvl2pPr>
            <a:lvl3pPr marL="810433" indent="0">
              <a:buNone/>
              <a:defRPr sz="1400"/>
            </a:lvl3pPr>
            <a:lvl4pPr marL="1215649" indent="0">
              <a:buNone/>
              <a:defRPr sz="1200"/>
            </a:lvl4pPr>
            <a:lvl5pPr marL="1620865" indent="0">
              <a:buNone/>
              <a:defRPr sz="1200"/>
            </a:lvl5pPr>
            <a:lvl6pPr marL="2026082" indent="0">
              <a:buNone/>
              <a:defRPr sz="1200"/>
            </a:lvl6pPr>
            <a:lvl7pPr marL="2431298" indent="0">
              <a:buNone/>
              <a:defRPr sz="1200"/>
            </a:lvl7pPr>
            <a:lvl8pPr marL="2836515" indent="0">
              <a:buNone/>
              <a:defRPr sz="1200"/>
            </a:lvl8pPr>
            <a:lvl9pPr marL="3241731" indent="0">
              <a:buNone/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A12129-1094-4C8E-80E2-D8C05054A995}" type="slidenum">
              <a:rPr lang="pl-PL" altLang="pl-PL" smtClean="0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75928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13200" cy="377153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73601" y="1333501"/>
            <a:ext cx="4013200" cy="377153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1F9AA5-7C2A-4FAC-9946-59E57882A53B}" type="slidenum">
              <a:rPr lang="pl-PL" altLang="pl-PL" smtClean="0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46163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279465"/>
            <a:ext cx="4040718" cy="533033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5216" indent="0">
              <a:buNone/>
              <a:defRPr sz="1800" b="1"/>
            </a:lvl2pPr>
            <a:lvl3pPr marL="810433" indent="0">
              <a:buNone/>
              <a:defRPr sz="1600" b="1"/>
            </a:lvl3pPr>
            <a:lvl4pPr marL="1215649" indent="0">
              <a:buNone/>
              <a:defRPr sz="1400" b="1"/>
            </a:lvl4pPr>
            <a:lvl5pPr marL="1620865" indent="0">
              <a:buNone/>
              <a:defRPr sz="1400" b="1"/>
            </a:lvl5pPr>
            <a:lvl6pPr marL="2026082" indent="0">
              <a:buNone/>
              <a:defRPr sz="1400" b="1"/>
            </a:lvl6pPr>
            <a:lvl7pPr marL="2431298" indent="0">
              <a:buNone/>
              <a:defRPr sz="1400" b="1"/>
            </a:lvl7pPr>
            <a:lvl8pPr marL="2836515" indent="0">
              <a:buNone/>
              <a:defRPr sz="1400" b="1"/>
            </a:lvl8pPr>
            <a:lvl9pPr marL="3241731" indent="0">
              <a:buNone/>
              <a:defRPr sz="14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1812498"/>
            <a:ext cx="4040718" cy="329253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6085" y="1279465"/>
            <a:ext cx="4040716" cy="533033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5216" indent="0">
              <a:buNone/>
              <a:defRPr sz="1800" b="1"/>
            </a:lvl2pPr>
            <a:lvl3pPr marL="810433" indent="0">
              <a:buNone/>
              <a:defRPr sz="1600" b="1"/>
            </a:lvl3pPr>
            <a:lvl4pPr marL="1215649" indent="0">
              <a:buNone/>
              <a:defRPr sz="1400" b="1"/>
            </a:lvl4pPr>
            <a:lvl5pPr marL="1620865" indent="0">
              <a:buNone/>
              <a:defRPr sz="1400" b="1"/>
            </a:lvl5pPr>
            <a:lvl6pPr marL="2026082" indent="0">
              <a:buNone/>
              <a:defRPr sz="1400" b="1"/>
            </a:lvl6pPr>
            <a:lvl7pPr marL="2431298" indent="0">
              <a:buNone/>
              <a:defRPr sz="1400" b="1"/>
            </a:lvl7pPr>
            <a:lvl8pPr marL="2836515" indent="0">
              <a:buNone/>
              <a:defRPr sz="1400" b="1"/>
            </a:lvl8pPr>
            <a:lvl9pPr marL="3241731" indent="0">
              <a:buNone/>
              <a:defRPr sz="14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6085" y="1812498"/>
            <a:ext cx="4040716" cy="329253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7B5A4-A4F5-4751-9833-DBF208DD9302}" type="slidenum">
              <a:rPr lang="pl-PL" altLang="pl-PL" smtClean="0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17227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FD475E-9C2E-4C45-B05B-54ECA9E4F190}" type="slidenum">
              <a:rPr lang="pl-PL" altLang="pl-PL" smtClean="0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41067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EE73A-A534-4E8C-815C-77A5C8B16D7C}" type="slidenum">
              <a:rPr lang="pl-PL" altLang="pl-PL" smtClean="0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58483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27135"/>
            <a:ext cx="3007784" cy="968986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1" y="227136"/>
            <a:ext cx="5111749" cy="4877899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196120"/>
            <a:ext cx="3007784" cy="3908913"/>
          </a:xfrm>
        </p:spPr>
        <p:txBody>
          <a:bodyPr/>
          <a:lstStyle>
            <a:lvl1pPr marL="0" indent="0">
              <a:buNone/>
              <a:defRPr sz="1200"/>
            </a:lvl1pPr>
            <a:lvl2pPr marL="405216" indent="0">
              <a:buNone/>
              <a:defRPr sz="1100"/>
            </a:lvl2pPr>
            <a:lvl3pPr marL="810433" indent="0">
              <a:buNone/>
              <a:defRPr sz="900"/>
            </a:lvl3pPr>
            <a:lvl4pPr marL="1215649" indent="0">
              <a:buNone/>
              <a:defRPr sz="800"/>
            </a:lvl4pPr>
            <a:lvl5pPr marL="1620865" indent="0">
              <a:buNone/>
              <a:defRPr sz="800"/>
            </a:lvl5pPr>
            <a:lvl6pPr marL="2026082" indent="0">
              <a:buNone/>
              <a:defRPr sz="800"/>
            </a:lvl6pPr>
            <a:lvl7pPr marL="2431298" indent="0">
              <a:buNone/>
              <a:defRPr sz="800"/>
            </a:lvl7pPr>
            <a:lvl8pPr marL="2836515" indent="0">
              <a:buNone/>
              <a:defRPr sz="800"/>
            </a:lvl8pPr>
            <a:lvl9pPr marL="3241731" indent="0">
              <a:buNone/>
              <a:defRPr sz="8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131BF-58CA-4308-A527-070FD314A684}" type="slidenum">
              <a:rPr lang="pl-PL" altLang="pl-PL" smtClean="0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8756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818" y="4000500"/>
            <a:ext cx="5486400" cy="47258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818" y="511053"/>
            <a:ext cx="5486400" cy="3429000"/>
          </a:xfrm>
        </p:spPr>
        <p:txBody>
          <a:bodyPr/>
          <a:lstStyle>
            <a:lvl1pPr marL="0" indent="0">
              <a:buNone/>
              <a:defRPr sz="2800"/>
            </a:lvl1pPr>
            <a:lvl2pPr marL="405216" indent="0">
              <a:buNone/>
              <a:defRPr sz="2500"/>
            </a:lvl2pPr>
            <a:lvl3pPr marL="810433" indent="0">
              <a:buNone/>
              <a:defRPr sz="2100"/>
            </a:lvl3pPr>
            <a:lvl4pPr marL="1215649" indent="0">
              <a:buNone/>
              <a:defRPr sz="1800"/>
            </a:lvl4pPr>
            <a:lvl5pPr marL="1620865" indent="0">
              <a:buNone/>
              <a:defRPr sz="1800"/>
            </a:lvl5pPr>
            <a:lvl6pPr marL="2026082" indent="0">
              <a:buNone/>
              <a:defRPr sz="1800"/>
            </a:lvl6pPr>
            <a:lvl7pPr marL="2431298" indent="0">
              <a:buNone/>
              <a:defRPr sz="1800"/>
            </a:lvl7pPr>
            <a:lvl8pPr marL="2836515" indent="0">
              <a:buNone/>
              <a:defRPr sz="1800"/>
            </a:lvl8pPr>
            <a:lvl9pPr marL="3241731" indent="0">
              <a:buNone/>
              <a:defRPr sz="18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818" y="4473087"/>
            <a:ext cx="5486400" cy="670413"/>
          </a:xfrm>
        </p:spPr>
        <p:txBody>
          <a:bodyPr/>
          <a:lstStyle>
            <a:lvl1pPr marL="0" indent="0">
              <a:buNone/>
              <a:defRPr sz="1200"/>
            </a:lvl1pPr>
            <a:lvl2pPr marL="405216" indent="0">
              <a:buNone/>
              <a:defRPr sz="1100"/>
            </a:lvl2pPr>
            <a:lvl3pPr marL="810433" indent="0">
              <a:buNone/>
              <a:defRPr sz="900"/>
            </a:lvl3pPr>
            <a:lvl4pPr marL="1215649" indent="0">
              <a:buNone/>
              <a:defRPr sz="800"/>
            </a:lvl4pPr>
            <a:lvl5pPr marL="1620865" indent="0">
              <a:buNone/>
              <a:defRPr sz="800"/>
            </a:lvl5pPr>
            <a:lvl6pPr marL="2026082" indent="0">
              <a:buNone/>
              <a:defRPr sz="800"/>
            </a:lvl6pPr>
            <a:lvl7pPr marL="2431298" indent="0">
              <a:buNone/>
              <a:defRPr sz="800"/>
            </a:lvl7pPr>
            <a:lvl8pPr marL="2836515" indent="0">
              <a:buNone/>
              <a:defRPr sz="800"/>
            </a:lvl8pPr>
            <a:lvl9pPr marL="3241731" indent="0">
              <a:buNone/>
              <a:defRPr sz="8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CD1681-D47A-48A8-A92D-75584DF2DF2F}" type="slidenum">
              <a:rPr lang="pl-PL" altLang="pl-PL" smtClean="0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01560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967"/>
            <a:ext cx="822960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728" tIns="36364" rIns="72728" bIns="3636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tytułu wzorca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1"/>
            <a:ext cx="8229600" cy="3771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728" tIns="36364" rIns="72728" bIns="363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tekstu wzorca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5203948"/>
            <a:ext cx="2133600" cy="396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728" tIns="36364" rIns="72728" bIns="36364" numCol="1" anchor="t" anchorCtr="0" compatLnSpc="1">
            <a:prstTxWarp prst="textNoShape">
              <a:avLst/>
            </a:prstTxWarp>
          </a:bodyPr>
          <a:lstStyle>
            <a:lvl1pPr defTabSz="727420">
              <a:defRPr sz="1200"/>
            </a:lvl1pPr>
          </a:lstStyle>
          <a:p>
            <a:endParaRPr lang="pl-PL" altLang="pl-PL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203948"/>
            <a:ext cx="2895600" cy="396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728" tIns="36364" rIns="72728" bIns="36364" numCol="1" anchor="t" anchorCtr="0" compatLnSpc="1">
            <a:prstTxWarp prst="textNoShape">
              <a:avLst/>
            </a:prstTxWarp>
          </a:bodyPr>
          <a:lstStyle>
            <a:lvl1pPr algn="ctr" defTabSz="727420">
              <a:defRPr sz="1200"/>
            </a:lvl1pPr>
          </a:lstStyle>
          <a:p>
            <a:endParaRPr lang="pl-PL" altLang="pl-PL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5203948"/>
            <a:ext cx="2133600" cy="396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728" tIns="36364" rIns="72728" bIns="36364" numCol="1" anchor="t" anchorCtr="0" compatLnSpc="1">
            <a:prstTxWarp prst="textNoShape">
              <a:avLst/>
            </a:prstTxWarp>
          </a:bodyPr>
          <a:lstStyle>
            <a:lvl1pPr algn="r" defTabSz="727420">
              <a:defRPr sz="1200"/>
            </a:lvl1pPr>
          </a:lstStyle>
          <a:p>
            <a:fld id="{06D69897-FEB1-4BF2-AC65-3AC4F018E54C}" type="slidenum">
              <a:rPr lang="pl-PL" altLang="pl-PL" smtClean="0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82858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70" r:id="rId12"/>
  </p:sldLayoutIdLst>
  <p:txStyles>
    <p:titleStyle>
      <a:lvl1pPr algn="ctr" defTabSz="727420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27420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Arial" charset="0"/>
        </a:defRPr>
      </a:lvl2pPr>
      <a:lvl3pPr algn="ctr" defTabSz="727420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Arial" charset="0"/>
        </a:defRPr>
      </a:lvl3pPr>
      <a:lvl4pPr algn="ctr" defTabSz="727420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Arial" charset="0"/>
        </a:defRPr>
      </a:lvl4pPr>
      <a:lvl5pPr algn="ctr" defTabSz="727420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Arial" charset="0"/>
        </a:defRPr>
      </a:lvl5pPr>
      <a:lvl6pPr marL="405216" algn="ctr" defTabSz="727420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Arial" charset="0"/>
        </a:defRPr>
      </a:lvl6pPr>
      <a:lvl7pPr marL="810433" algn="ctr" defTabSz="727420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Arial" charset="0"/>
        </a:defRPr>
      </a:lvl7pPr>
      <a:lvl8pPr marL="1215649" algn="ctr" defTabSz="727420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Arial" charset="0"/>
        </a:defRPr>
      </a:lvl8pPr>
      <a:lvl9pPr marL="1620865" algn="ctr" defTabSz="727420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Arial" charset="0"/>
        </a:defRPr>
      </a:lvl9pPr>
    </p:titleStyle>
    <p:bodyStyle>
      <a:lvl1pPr marL="272958" indent="-272958" algn="l" defTabSz="727420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90941" indent="-227934" algn="l" defTabSz="727420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908923" indent="-181504" algn="l" defTabSz="727420" rtl="0" eaLnBrk="1" fontAlgn="base" hangingPunct="1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273337" indent="-182910" algn="l" defTabSz="727420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636343" indent="-181504" algn="l" defTabSz="727420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041559" indent="-181504" algn="l" defTabSz="727420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46776" indent="-181504" algn="l" defTabSz="727420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1992" indent="-181504" algn="l" defTabSz="727420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257208" indent="-181504" algn="l" defTabSz="727420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5216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0433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5649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0865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6082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1298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36515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41731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45A58F46-D490-FBE0-DDF8-1C219C7C10EA}"/>
              </a:ext>
            </a:extLst>
          </p:cNvPr>
          <p:cNvSpPr txBox="1"/>
          <p:nvPr/>
        </p:nvSpPr>
        <p:spPr>
          <a:xfrm>
            <a:off x="1619672" y="49189"/>
            <a:ext cx="5760640" cy="717907"/>
          </a:xfrm>
          <a:prstGeom prst="rect">
            <a:avLst/>
          </a:prstGeom>
          <a:noFill/>
        </p:spPr>
        <p:txBody>
          <a:bodyPr wrap="square" lIns="81043" tIns="40522" rIns="81043" bIns="40522" rtlCol="0">
            <a:spAutoFit/>
          </a:bodyPr>
          <a:lstStyle/>
          <a:p>
            <a:pPr algn="ctr">
              <a:spcAft>
                <a:spcPts val="400"/>
              </a:spcAft>
            </a:pPr>
            <a:r>
              <a:rPr lang="en-GB" sz="1600" b="1" dirty="0">
                <a:latin typeface="Calibri" pitchFamily="34" charset="0"/>
                <a:cs typeface="Calibri" pitchFamily="34" charset="0"/>
              </a:rPr>
              <a:t>Title of the poster</a:t>
            </a:r>
          </a:p>
          <a:p>
            <a:pPr algn="ctr">
              <a:spcAft>
                <a:spcPts val="400"/>
              </a:spcAft>
            </a:pPr>
            <a:r>
              <a:rPr lang="en-GB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Author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1 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name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Full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affiliation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University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, city, country); </a:t>
            </a:r>
            <a:r>
              <a:rPr lang="en-GB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Author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2 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name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Full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affiliation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University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, city, country); </a:t>
            </a:r>
            <a:r>
              <a:rPr lang="en-GB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Author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3 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name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Full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affiliation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pl-PL" sz="1100" dirty="0" err="1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University</a:t>
            </a:r>
            <a:r>
              <a:rPr lang="pl-PL" sz="1100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, city, country; etc..</a:t>
            </a:r>
            <a:endParaRPr lang="en-GB" sz="1100" dirty="0">
              <a:solidFill>
                <a:schemeClr val="accent4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ACBF04D6-AD9B-D144-45FC-1899E0D35B7E}"/>
              </a:ext>
            </a:extLst>
          </p:cNvPr>
          <p:cNvSpPr txBox="1"/>
          <p:nvPr/>
        </p:nvSpPr>
        <p:spPr>
          <a:xfrm rot="10800000" flipV="1">
            <a:off x="179511" y="944897"/>
            <a:ext cx="3593419" cy="2362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Calibri" pitchFamily="34" charset="0"/>
                <a:cs typeface="Calibri" pitchFamily="34" charset="0"/>
              </a:rPr>
              <a:t>Introduction</a:t>
            </a:r>
          </a:p>
          <a:p>
            <a:endParaRPr lang="en-GB" sz="1200" b="1" dirty="0">
              <a:latin typeface="Calibri" pitchFamily="34" charset="0"/>
              <a:cs typeface="Calibri" pitchFamily="34" charset="0"/>
            </a:endParaRPr>
          </a:p>
          <a:p>
            <a:r>
              <a:rPr lang="en-GB" sz="1050" dirty="0">
                <a:latin typeface="Calibri" pitchFamily="34" charset="0"/>
                <a:cs typeface="Calibri" pitchFamily="34" charset="0"/>
              </a:rPr>
              <a:t>Text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en-GB" sz="8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(feel free to change the length of the text)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E8B5945-574A-5784-5ABA-7F61ACED6EDE}"/>
              </a:ext>
            </a:extLst>
          </p:cNvPr>
          <p:cNvSpPr txBox="1"/>
          <p:nvPr/>
        </p:nvSpPr>
        <p:spPr>
          <a:xfrm rot="10800000" flipV="1">
            <a:off x="179512" y="3505572"/>
            <a:ext cx="3576149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Calibri" pitchFamily="34" charset="0"/>
                <a:cs typeface="Calibri" pitchFamily="34" charset="0"/>
              </a:rPr>
              <a:t>Methods</a:t>
            </a:r>
          </a:p>
          <a:p>
            <a:endParaRPr lang="en-GB" sz="1200" b="1" dirty="0">
              <a:latin typeface="Calibri" pitchFamily="34" charset="0"/>
              <a:cs typeface="Calibri" pitchFamily="34" charset="0"/>
            </a:endParaRPr>
          </a:p>
          <a:p>
            <a:r>
              <a:rPr lang="en-GB" sz="1050" dirty="0">
                <a:latin typeface="Calibri" pitchFamily="34" charset="0"/>
                <a:cs typeface="Calibri" pitchFamily="34" charset="0"/>
              </a:rPr>
              <a:t>Text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8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(feel free to change the length of the text)</a:t>
            </a:r>
            <a:endParaRPr lang="en-GB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B9A58F0B-FB24-2E29-0D55-FFE80EFD334F}"/>
              </a:ext>
            </a:extLst>
          </p:cNvPr>
          <p:cNvSpPr txBox="1"/>
          <p:nvPr/>
        </p:nvSpPr>
        <p:spPr>
          <a:xfrm rot="10800000" flipV="1">
            <a:off x="3995936" y="3721596"/>
            <a:ext cx="5032919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Calibri" pitchFamily="34" charset="0"/>
                <a:cs typeface="Calibri" pitchFamily="34" charset="0"/>
              </a:rPr>
              <a:t>Conclusions </a:t>
            </a:r>
            <a:r>
              <a:rPr lang="pl-PL" sz="1200" b="1" dirty="0">
                <a:latin typeface="Calibri" pitchFamily="34" charset="0"/>
                <a:cs typeface="Calibri" pitchFamily="34" charset="0"/>
              </a:rPr>
              <a:t>(</a:t>
            </a:r>
            <a:r>
              <a:rPr lang="en-GB" sz="1200" b="1" dirty="0">
                <a:latin typeface="Calibri" pitchFamily="34" charset="0"/>
                <a:cs typeface="Calibri" pitchFamily="34" charset="0"/>
              </a:rPr>
              <a:t>and recommendations</a:t>
            </a:r>
            <a:r>
              <a:rPr lang="pl-PL" sz="1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pl-PL" sz="1200" b="1" dirty="0" err="1">
                <a:latin typeface="Calibri" pitchFamily="34" charset="0"/>
                <a:cs typeface="Calibri" pitchFamily="34" charset="0"/>
              </a:rPr>
              <a:t>if</a:t>
            </a:r>
            <a:r>
              <a:rPr lang="pl-PL" sz="12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pl-PL" sz="1200" b="1" dirty="0" err="1">
                <a:latin typeface="Calibri" pitchFamily="34" charset="0"/>
                <a:cs typeface="Calibri" pitchFamily="34" charset="0"/>
              </a:rPr>
              <a:t>applicable</a:t>
            </a:r>
            <a:r>
              <a:rPr lang="pl-PL" sz="1200" b="1" dirty="0">
                <a:latin typeface="Calibri" pitchFamily="34" charset="0"/>
                <a:cs typeface="Calibri" pitchFamily="34" charset="0"/>
              </a:rPr>
              <a:t>)</a:t>
            </a:r>
            <a:endParaRPr lang="en-GB" sz="1200" b="1" dirty="0">
              <a:latin typeface="Calibri" pitchFamily="34" charset="0"/>
              <a:cs typeface="Calibri" pitchFamily="34" charset="0"/>
            </a:endParaRPr>
          </a:p>
          <a:p>
            <a:endParaRPr lang="en-GB" sz="1200" dirty="0">
              <a:latin typeface="Calibri" pitchFamily="34" charset="0"/>
              <a:cs typeface="Calibri" pitchFamily="34" charset="0"/>
            </a:endParaRPr>
          </a:p>
          <a:p>
            <a:r>
              <a:rPr lang="en-GB" sz="1050" dirty="0">
                <a:latin typeface="Calibri" pitchFamily="34" charset="0"/>
                <a:cs typeface="Calibri" pitchFamily="34" charset="0"/>
              </a:rPr>
              <a:t>Text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text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t text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8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(feel free to change the length of the text)</a:t>
            </a:r>
            <a:endParaRPr lang="en-GB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3A283956-28F1-BD28-7BFB-35C06147D7CA}"/>
              </a:ext>
            </a:extLst>
          </p:cNvPr>
          <p:cNvSpPr txBox="1"/>
          <p:nvPr/>
        </p:nvSpPr>
        <p:spPr>
          <a:xfrm>
            <a:off x="3923928" y="985292"/>
            <a:ext cx="5062716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Calibri" pitchFamily="34" charset="0"/>
                <a:cs typeface="Calibri" pitchFamily="34" charset="0"/>
              </a:rPr>
              <a:t>Results</a:t>
            </a:r>
          </a:p>
          <a:p>
            <a:endParaRPr lang="en-GB" sz="1200" dirty="0">
              <a:latin typeface="Calibri" pitchFamily="34" charset="0"/>
              <a:cs typeface="Calibri" pitchFamily="34" charset="0"/>
            </a:endParaRPr>
          </a:p>
          <a:p>
            <a:r>
              <a:rPr lang="en-GB" sz="1050" dirty="0">
                <a:latin typeface="Calibri" pitchFamily="34" charset="0"/>
                <a:cs typeface="Calibri" pitchFamily="34" charset="0"/>
              </a:rPr>
              <a:t>Text &amp; graphs Text &amp; graphs Text &amp; graphs </a:t>
            </a:r>
          </a:p>
          <a:p>
            <a:r>
              <a:rPr lang="en-GB" sz="1050" dirty="0">
                <a:latin typeface="Calibri" pitchFamily="34" charset="0"/>
                <a:cs typeface="Calibri" pitchFamily="34" charset="0"/>
              </a:rPr>
              <a:t>text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 text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text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text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sz="1050" dirty="0" err="1">
                <a:latin typeface="Calibri" pitchFamily="34" charset="0"/>
                <a:cs typeface="Calibri" pitchFamily="34" charset="0"/>
              </a:rPr>
              <a:t>text</a:t>
            </a:r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br>
              <a:rPr lang="pl-PL" sz="1200" dirty="0">
                <a:latin typeface="Calibri" pitchFamily="34" charset="0"/>
                <a:cs typeface="Calibri" pitchFamily="34" charset="0"/>
              </a:rPr>
            </a:br>
            <a:r>
              <a:rPr lang="en-GB" sz="8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(feel free to change the length of the text</a:t>
            </a:r>
            <a:r>
              <a:rPr lang="pl-PL" sz="8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and </a:t>
            </a:r>
            <a:r>
              <a:rPr lang="pl-PL" sz="800" i="1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number</a:t>
            </a:r>
            <a:r>
              <a:rPr lang="pl-PL" sz="8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of </a:t>
            </a:r>
            <a:r>
              <a:rPr lang="pl-PL" sz="800" i="1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graphs</a:t>
            </a:r>
            <a:r>
              <a:rPr lang="en-GB" sz="8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)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0A663D83-94B7-84A9-39BB-DD9153DFFF7D}"/>
              </a:ext>
            </a:extLst>
          </p:cNvPr>
          <p:cNvSpPr txBox="1"/>
          <p:nvPr/>
        </p:nvSpPr>
        <p:spPr>
          <a:xfrm rot="10800000" flipV="1">
            <a:off x="7380312" y="49189"/>
            <a:ext cx="1757329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1050" dirty="0">
              <a:latin typeface="Calibri" pitchFamily="34" charset="0"/>
              <a:cs typeface="Calibri" pitchFamily="34" charset="0"/>
            </a:endParaRPr>
          </a:p>
          <a:p>
            <a:r>
              <a:rPr lang="en-GB" sz="1050" dirty="0">
                <a:latin typeface="Calibri" pitchFamily="34" charset="0"/>
                <a:cs typeface="Calibri" pitchFamily="34" charset="0"/>
              </a:rPr>
              <a:t> </a:t>
            </a:r>
            <a:r>
              <a:rPr lang="pl-PL" sz="8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Logo of </a:t>
            </a:r>
            <a:r>
              <a:rPr lang="pl-PL" sz="800" i="1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your</a:t>
            </a:r>
            <a:r>
              <a:rPr lang="pl-PL" sz="8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800" i="1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institution</a:t>
            </a:r>
            <a:r>
              <a:rPr lang="pl-PL" sz="8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800" i="1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if</a:t>
            </a:r>
            <a:r>
              <a:rPr lang="pl-PL" sz="8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800" i="1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you</a:t>
            </a:r>
            <a:r>
              <a:rPr lang="pl-PL" sz="8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l-PL" sz="800" i="1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wish</a:t>
            </a:r>
            <a:endParaRPr lang="pl-PL" sz="800" i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endParaRPr lang="pl-PL" sz="800" i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endParaRPr lang="pl-PL" sz="800" i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endParaRPr lang="en-GB" sz="12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12221"/>
      </p:ext>
    </p:extLst>
  </p:cSld>
  <p:clrMapOvr>
    <a:masterClrMapping/>
  </p:clrMapOvr>
</p:sld>
</file>

<file path=ppt/theme/theme1.xml><?xml version="1.0" encoding="utf-8"?>
<a:theme xmlns:a="http://schemas.openxmlformats.org/drawingml/2006/main" name="SusDev2024-motyw">
  <a:themeElements>
    <a:clrScheme name="Motyw pakietu Office 13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tyw pakietu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</a:spPr>
      <a:bodyPr wrap="square" rtlCol="0">
        <a:spAutoFit/>
      </a:bodyPr>
      <a:lstStyle>
        <a:defPPr algn="ctr">
          <a:defRPr sz="1050" dirty="0" smtClean="0"/>
        </a:defPPr>
      </a:lstStyle>
    </a:tx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1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usDev2024-motyw" id="{412DBF5E-2A6B-4F93-A8C8-E33A8FA5E892}" vid="{F81AB988-5711-4FD1-833F-098242B09D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SusDev2024-motyw</Template>
  <TotalTime>2</TotalTime>
  <Words>653</Words>
  <Application>Microsoft Office PowerPoint</Application>
  <PresentationFormat>Pokaz na ekranie (16:10)</PresentationFormat>
  <Paragraphs>19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Arial</vt:lpstr>
      <vt:lpstr>Calibri</vt:lpstr>
      <vt:lpstr>SusDev2024-motyw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Joanna Rakowska</dc:creator>
  <cp:lastModifiedBy>Joanna Rakowska</cp:lastModifiedBy>
  <cp:revision>1</cp:revision>
  <dcterms:created xsi:type="dcterms:W3CDTF">2024-04-24T06:10:16Z</dcterms:created>
  <dcterms:modified xsi:type="dcterms:W3CDTF">2024-04-24T06:12:43Z</dcterms:modified>
</cp:coreProperties>
</file>