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05216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810433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215649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620865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026082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431298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2836515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241731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14" y="-3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Łącznik prostoliniowy 25"/>
          <p:cNvCxnSpPr/>
          <p:nvPr userDrawn="1"/>
        </p:nvCxnSpPr>
        <p:spPr>
          <a:xfrm>
            <a:off x="0" y="5305772"/>
            <a:ext cx="9144000" cy="0"/>
          </a:xfrm>
          <a:prstGeom prst="line">
            <a:avLst/>
          </a:prstGeom>
          <a:ln w="12700">
            <a:solidFill>
              <a:srgbClr val="007635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4" name="Grupa 19"/>
          <p:cNvGrpSpPr/>
          <p:nvPr/>
        </p:nvGrpSpPr>
        <p:grpSpPr>
          <a:xfrm>
            <a:off x="0" y="29730"/>
            <a:ext cx="9144000" cy="877284"/>
            <a:chOff x="0" y="36000"/>
            <a:chExt cx="9144000" cy="877284"/>
          </a:xfrm>
        </p:grpSpPr>
        <p:cxnSp>
          <p:nvCxnSpPr>
            <p:cNvPr id="15" name="Łącznik prostoliniowy 14"/>
            <p:cNvCxnSpPr/>
            <p:nvPr/>
          </p:nvCxnSpPr>
          <p:spPr>
            <a:xfrm>
              <a:off x="0" y="913284"/>
              <a:ext cx="9144000" cy="0"/>
            </a:xfrm>
            <a:prstGeom prst="line">
              <a:avLst/>
            </a:prstGeom>
            <a:ln w="12700">
              <a:solidFill>
                <a:srgbClr val="007635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16" name="Grupa 12"/>
            <p:cNvGrpSpPr/>
            <p:nvPr/>
          </p:nvGrpSpPr>
          <p:grpSpPr>
            <a:xfrm>
              <a:off x="107504" y="36000"/>
              <a:ext cx="8928496" cy="864096"/>
              <a:chOff x="108000" y="-12840"/>
              <a:chExt cx="8928496" cy="841276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28551" y="-12840"/>
                <a:ext cx="1807945" cy="841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08000" y="144000"/>
                <a:ext cx="1511664" cy="5680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19" name="pole tekstowe 18"/>
          <p:cNvSpPr txBox="1"/>
          <p:nvPr userDrawn="1"/>
        </p:nvSpPr>
        <p:spPr>
          <a:xfrm>
            <a:off x="0" y="5299502"/>
            <a:ext cx="9144000" cy="415498"/>
          </a:xfrm>
          <a:prstGeom prst="rect">
            <a:avLst/>
          </a:prstGeom>
          <a:gradFill>
            <a:gsLst>
              <a:gs pos="0">
                <a:srgbClr val="DDEBCF">
                  <a:alpha val="39000"/>
                </a:srgbClr>
              </a:gs>
              <a:gs pos="0">
                <a:srgbClr val="DDEBCF">
                  <a:alpha val="9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1050" smtClean="0">
                <a:latin typeface="Calibri" pitchFamily="34" charset="0"/>
                <a:cs typeface="Calibri" pitchFamily="34" charset="0"/>
              </a:rPr>
              <a:t>The 3rd International Conference  </a:t>
            </a:r>
            <a:r>
              <a:rPr lang="en-US" sz="1050" b="1" i="1" smtClean="0">
                <a:latin typeface="Calibri" pitchFamily="34" charset="0"/>
                <a:cs typeface="Calibri" pitchFamily="34" charset="0"/>
              </a:rPr>
              <a:t>Sustainable Development - Regional and Local Dimensions </a:t>
            </a:r>
            <a:endParaRPr lang="en-US" sz="1050" b="1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050" smtClean="0">
                <a:latin typeface="Calibri" pitchFamily="34" charset="0"/>
                <a:cs typeface="Calibri" pitchFamily="34" charset="0"/>
              </a:rPr>
              <a:t>May 31</a:t>
            </a:r>
            <a:r>
              <a:rPr lang="en-US" sz="1050" baseline="30000" smtClean="0">
                <a:latin typeface="Calibri" pitchFamily="34" charset="0"/>
                <a:cs typeface="Calibri" pitchFamily="34" charset="0"/>
              </a:rPr>
              <a:t>st</a:t>
            </a:r>
            <a:r>
              <a:rPr lang="en-US" sz="1050" smtClean="0">
                <a:latin typeface="Calibri" pitchFamily="34" charset="0"/>
                <a:cs typeface="Calibri" pitchFamily="34" charset="0"/>
              </a:rPr>
              <a:t>, 2023, Warsaw University of Life Sciences, Poland</a:t>
            </a:r>
            <a:endParaRPr lang="en-US" sz="105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199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B750B-71A1-4822-BD92-0A31440300B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1419255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28967"/>
            <a:ext cx="2057400" cy="487606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1" y="228967"/>
            <a:ext cx="5969000" cy="487606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71F4C-3C65-4C96-8231-0D776F72731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07480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1E41D-11CC-4C09-8905-E8BFBC7F21F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15613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1784" y="3672621"/>
            <a:ext cx="7772400" cy="1134758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1784" y="2422465"/>
            <a:ext cx="7772400" cy="1250156"/>
          </a:xfrm>
        </p:spPr>
        <p:txBody>
          <a:bodyPr anchor="b"/>
          <a:lstStyle>
            <a:lvl1pPr marL="0" indent="0">
              <a:buNone/>
              <a:defRPr sz="1800"/>
            </a:lvl1pPr>
            <a:lvl2pPr marL="405216" indent="0">
              <a:buNone/>
              <a:defRPr sz="1600"/>
            </a:lvl2pPr>
            <a:lvl3pPr marL="810433" indent="0">
              <a:buNone/>
              <a:defRPr sz="1400"/>
            </a:lvl3pPr>
            <a:lvl4pPr marL="1215649" indent="0">
              <a:buNone/>
              <a:defRPr sz="1200"/>
            </a:lvl4pPr>
            <a:lvl5pPr marL="1620865" indent="0">
              <a:buNone/>
              <a:defRPr sz="1200"/>
            </a:lvl5pPr>
            <a:lvl6pPr marL="2026082" indent="0">
              <a:buNone/>
              <a:defRPr sz="1200"/>
            </a:lvl6pPr>
            <a:lvl7pPr marL="2431298" indent="0">
              <a:buNone/>
              <a:defRPr sz="1200"/>
            </a:lvl7pPr>
            <a:lvl8pPr marL="2836515" indent="0">
              <a:buNone/>
              <a:defRPr sz="1200"/>
            </a:lvl8pPr>
            <a:lvl9pPr marL="3241731" indent="0">
              <a:buNone/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12129-1094-4C8E-80E2-D8C05054A99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09675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13200" cy="377153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3601" y="1333501"/>
            <a:ext cx="4013200" cy="377153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F9AA5-7C2A-4FAC-9946-59E57882A53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82099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79465"/>
            <a:ext cx="4040718" cy="53303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216" indent="0">
              <a:buNone/>
              <a:defRPr sz="1800" b="1"/>
            </a:lvl2pPr>
            <a:lvl3pPr marL="810433" indent="0">
              <a:buNone/>
              <a:defRPr sz="1600" b="1"/>
            </a:lvl3pPr>
            <a:lvl4pPr marL="1215649" indent="0">
              <a:buNone/>
              <a:defRPr sz="1400" b="1"/>
            </a:lvl4pPr>
            <a:lvl5pPr marL="1620865" indent="0">
              <a:buNone/>
              <a:defRPr sz="1400" b="1"/>
            </a:lvl5pPr>
            <a:lvl6pPr marL="2026082" indent="0">
              <a:buNone/>
              <a:defRPr sz="1400" b="1"/>
            </a:lvl6pPr>
            <a:lvl7pPr marL="2431298" indent="0">
              <a:buNone/>
              <a:defRPr sz="1400" b="1"/>
            </a:lvl7pPr>
            <a:lvl8pPr marL="2836515" indent="0">
              <a:buNone/>
              <a:defRPr sz="1400" b="1"/>
            </a:lvl8pPr>
            <a:lvl9pPr marL="3241731" indent="0">
              <a:buNone/>
              <a:defRPr sz="14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812498"/>
            <a:ext cx="4040718" cy="32925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6085" y="1279465"/>
            <a:ext cx="4040716" cy="53303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216" indent="0">
              <a:buNone/>
              <a:defRPr sz="1800" b="1"/>
            </a:lvl2pPr>
            <a:lvl3pPr marL="810433" indent="0">
              <a:buNone/>
              <a:defRPr sz="1600" b="1"/>
            </a:lvl3pPr>
            <a:lvl4pPr marL="1215649" indent="0">
              <a:buNone/>
              <a:defRPr sz="1400" b="1"/>
            </a:lvl4pPr>
            <a:lvl5pPr marL="1620865" indent="0">
              <a:buNone/>
              <a:defRPr sz="1400" b="1"/>
            </a:lvl5pPr>
            <a:lvl6pPr marL="2026082" indent="0">
              <a:buNone/>
              <a:defRPr sz="1400" b="1"/>
            </a:lvl6pPr>
            <a:lvl7pPr marL="2431298" indent="0">
              <a:buNone/>
              <a:defRPr sz="1400" b="1"/>
            </a:lvl7pPr>
            <a:lvl8pPr marL="2836515" indent="0">
              <a:buNone/>
              <a:defRPr sz="1400" b="1"/>
            </a:lvl8pPr>
            <a:lvl9pPr marL="3241731" indent="0">
              <a:buNone/>
              <a:defRPr sz="14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6085" y="1812498"/>
            <a:ext cx="4040716" cy="32925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7B5A4-A4F5-4751-9833-DBF208DD930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15969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D475E-9C2E-4C45-B05B-54ECA9E4F19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44359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EE73A-A534-4E8C-815C-77A5C8B16D7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50949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27135"/>
            <a:ext cx="3007784" cy="96898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1" y="227136"/>
            <a:ext cx="5111749" cy="4877899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196120"/>
            <a:ext cx="3007784" cy="3908913"/>
          </a:xfrm>
        </p:spPr>
        <p:txBody>
          <a:bodyPr/>
          <a:lstStyle>
            <a:lvl1pPr marL="0" indent="0">
              <a:buNone/>
              <a:defRPr sz="1200"/>
            </a:lvl1pPr>
            <a:lvl2pPr marL="405216" indent="0">
              <a:buNone/>
              <a:defRPr sz="1100"/>
            </a:lvl2pPr>
            <a:lvl3pPr marL="810433" indent="0">
              <a:buNone/>
              <a:defRPr sz="900"/>
            </a:lvl3pPr>
            <a:lvl4pPr marL="1215649" indent="0">
              <a:buNone/>
              <a:defRPr sz="800"/>
            </a:lvl4pPr>
            <a:lvl5pPr marL="1620865" indent="0">
              <a:buNone/>
              <a:defRPr sz="800"/>
            </a:lvl5pPr>
            <a:lvl6pPr marL="2026082" indent="0">
              <a:buNone/>
              <a:defRPr sz="800"/>
            </a:lvl6pPr>
            <a:lvl7pPr marL="2431298" indent="0">
              <a:buNone/>
              <a:defRPr sz="800"/>
            </a:lvl7pPr>
            <a:lvl8pPr marL="2836515" indent="0">
              <a:buNone/>
              <a:defRPr sz="800"/>
            </a:lvl8pPr>
            <a:lvl9pPr marL="3241731" indent="0">
              <a:buNone/>
              <a:defRPr sz="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131BF-58CA-4308-A527-070FD314A6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294039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818" y="4000500"/>
            <a:ext cx="5486400" cy="47258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818" y="511053"/>
            <a:ext cx="5486400" cy="3429000"/>
          </a:xfrm>
        </p:spPr>
        <p:txBody>
          <a:bodyPr/>
          <a:lstStyle>
            <a:lvl1pPr marL="0" indent="0">
              <a:buNone/>
              <a:defRPr sz="2800"/>
            </a:lvl1pPr>
            <a:lvl2pPr marL="405216" indent="0">
              <a:buNone/>
              <a:defRPr sz="2500"/>
            </a:lvl2pPr>
            <a:lvl3pPr marL="810433" indent="0">
              <a:buNone/>
              <a:defRPr sz="2100"/>
            </a:lvl3pPr>
            <a:lvl4pPr marL="1215649" indent="0">
              <a:buNone/>
              <a:defRPr sz="1800"/>
            </a:lvl4pPr>
            <a:lvl5pPr marL="1620865" indent="0">
              <a:buNone/>
              <a:defRPr sz="1800"/>
            </a:lvl5pPr>
            <a:lvl6pPr marL="2026082" indent="0">
              <a:buNone/>
              <a:defRPr sz="1800"/>
            </a:lvl6pPr>
            <a:lvl7pPr marL="2431298" indent="0">
              <a:buNone/>
              <a:defRPr sz="1800"/>
            </a:lvl7pPr>
            <a:lvl8pPr marL="2836515" indent="0">
              <a:buNone/>
              <a:defRPr sz="1800"/>
            </a:lvl8pPr>
            <a:lvl9pPr marL="3241731" indent="0">
              <a:buNone/>
              <a:defRPr sz="18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818" y="4473087"/>
            <a:ext cx="5486400" cy="670413"/>
          </a:xfrm>
        </p:spPr>
        <p:txBody>
          <a:bodyPr/>
          <a:lstStyle>
            <a:lvl1pPr marL="0" indent="0">
              <a:buNone/>
              <a:defRPr sz="1200"/>
            </a:lvl1pPr>
            <a:lvl2pPr marL="405216" indent="0">
              <a:buNone/>
              <a:defRPr sz="1100"/>
            </a:lvl2pPr>
            <a:lvl3pPr marL="810433" indent="0">
              <a:buNone/>
              <a:defRPr sz="900"/>
            </a:lvl3pPr>
            <a:lvl4pPr marL="1215649" indent="0">
              <a:buNone/>
              <a:defRPr sz="800"/>
            </a:lvl4pPr>
            <a:lvl5pPr marL="1620865" indent="0">
              <a:buNone/>
              <a:defRPr sz="800"/>
            </a:lvl5pPr>
            <a:lvl6pPr marL="2026082" indent="0">
              <a:buNone/>
              <a:defRPr sz="800"/>
            </a:lvl6pPr>
            <a:lvl7pPr marL="2431298" indent="0">
              <a:buNone/>
              <a:defRPr sz="800"/>
            </a:lvl7pPr>
            <a:lvl8pPr marL="2836515" indent="0">
              <a:buNone/>
              <a:defRPr sz="800"/>
            </a:lvl8pPr>
            <a:lvl9pPr marL="3241731" indent="0">
              <a:buNone/>
              <a:defRPr sz="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D1681-D47A-48A8-A92D-75584DF2DF2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348543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967"/>
            <a:ext cx="82296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tytułu wzorca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1"/>
            <a:ext cx="8229600" cy="377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tekstu wzorca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948"/>
            <a:ext cx="2133600" cy="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>
            <a:lvl1pPr defTabSz="727420">
              <a:defRPr sz="1200"/>
            </a:lvl1pPr>
          </a:lstStyle>
          <a:p>
            <a:endParaRPr lang="pl-PL" altLang="pl-PL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948"/>
            <a:ext cx="2895600" cy="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>
            <a:lvl1pPr algn="ctr" defTabSz="727420">
              <a:defRPr sz="1200"/>
            </a:lvl1pPr>
          </a:lstStyle>
          <a:p>
            <a:endParaRPr lang="pl-PL" altLang="pl-PL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948"/>
            <a:ext cx="2133600" cy="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>
            <a:lvl1pPr algn="r" defTabSz="727420">
              <a:defRPr sz="1200"/>
            </a:lvl1pPr>
          </a:lstStyle>
          <a:p>
            <a:fld id="{06D69897-FEB1-4BF2-AC65-3AC4F018E54C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2pPr>
      <a:lvl3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3pPr>
      <a:lvl4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4pPr>
      <a:lvl5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5pPr>
      <a:lvl6pPr marL="405216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6pPr>
      <a:lvl7pPr marL="810433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7pPr>
      <a:lvl8pPr marL="1215649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8pPr>
      <a:lvl9pPr marL="1620865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9pPr>
    </p:titleStyle>
    <p:bodyStyle>
      <a:lvl1pPr marL="272958" indent="-272958" algn="l" defTabSz="727420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90941" indent="-227934" algn="l" defTabSz="727420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908923" indent="-181504" algn="l" defTabSz="727420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273337" indent="-182910" algn="l" defTabSz="727420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636343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041559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46776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1992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257208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6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33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49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6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82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98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1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31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619672" y="49189"/>
            <a:ext cx="5760640" cy="717907"/>
          </a:xfrm>
          <a:prstGeom prst="rect">
            <a:avLst/>
          </a:prstGeom>
          <a:noFill/>
        </p:spPr>
        <p:txBody>
          <a:bodyPr wrap="square" lIns="81043" tIns="40522" rIns="81043" bIns="40522" rtlCol="0">
            <a:spAutoFit/>
          </a:bodyPr>
          <a:lstStyle/>
          <a:p>
            <a:pPr algn="ctr">
              <a:spcAft>
                <a:spcPts val="400"/>
              </a:spcAft>
            </a:pPr>
            <a:r>
              <a:rPr lang="en-GB" sz="1600" b="1" dirty="0" smtClean="0">
                <a:latin typeface="Calibri" pitchFamily="34" charset="0"/>
                <a:cs typeface="Calibri" pitchFamily="34" charset="0"/>
              </a:rPr>
              <a:t>Title of the poster</a:t>
            </a:r>
          </a:p>
          <a:p>
            <a:pPr algn="ctr">
              <a:spcAft>
                <a:spcPts val="400"/>
              </a:spcAft>
            </a:pPr>
            <a:r>
              <a:rPr lang="en-GB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1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country); </a:t>
            </a:r>
            <a:r>
              <a:rPr lang="en-GB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2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country); </a:t>
            </a:r>
            <a:r>
              <a:rPr lang="en-GB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3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</a:t>
            </a:r>
            <a:r>
              <a:rPr lang="pl-PL" sz="11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country; etc..</a:t>
            </a:r>
            <a:endParaRPr lang="en-GB" sz="1100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 rot="10800000" flipV="1">
            <a:off x="179511" y="944897"/>
            <a:ext cx="3593419" cy="2362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Introduction</a:t>
            </a:r>
          </a:p>
          <a:p>
            <a:endParaRPr lang="en-GB" sz="12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 smtClean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endParaRPr lang="en-GB" sz="1050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  <a:endParaRPr lang="en-GB" sz="800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 rot="10800000" flipV="1">
            <a:off x="179512" y="3505572"/>
            <a:ext cx="3576149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Methods</a:t>
            </a:r>
          </a:p>
          <a:p>
            <a:endParaRPr lang="en-GB" sz="12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 smtClean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</a:t>
            </a:r>
            <a:r>
              <a:rPr lang="en-GB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free to change the length of the text)</a:t>
            </a: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 rot="10800000" flipV="1">
            <a:off x="3995936" y="3721596"/>
            <a:ext cx="5032919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Conclusions </a:t>
            </a:r>
            <a:r>
              <a:rPr lang="pl-PL" sz="12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and recommendations</a:t>
            </a:r>
            <a:r>
              <a:rPr lang="pl-PL" sz="1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b="1" dirty="0" err="1" smtClean="0">
                <a:latin typeface="Calibri" pitchFamily="34" charset="0"/>
                <a:cs typeface="Calibri" pitchFamily="34" charset="0"/>
              </a:rPr>
              <a:t>if</a:t>
            </a:r>
            <a:r>
              <a:rPr lang="pl-PL" sz="1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b="1" dirty="0" err="1" smtClean="0">
                <a:latin typeface="Calibri" pitchFamily="34" charset="0"/>
                <a:cs typeface="Calibri" pitchFamily="34" charset="0"/>
              </a:rPr>
              <a:t>applicable</a:t>
            </a:r>
            <a:r>
              <a:rPr lang="pl-PL" sz="1200" b="1" dirty="0" smtClean="0">
                <a:latin typeface="Calibri" pitchFamily="34" charset="0"/>
                <a:cs typeface="Calibri" pitchFamily="34" charset="0"/>
              </a:rPr>
              <a:t>)</a:t>
            </a:r>
            <a:endParaRPr lang="en-GB" sz="1200" b="1" dirty="0" smtClean="0">
              <a:latin typeface="Calibri" pitchFamily="34" charset="0"/>
              <a:cs typeface="Calibri" pitchFamily="34" charset="0"/>
            </a:endParaRPr>
          </a:p>
          <a:p>
            <a:endParaRPr lang="en-GB" sz="12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 smtClean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t 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923928" y="985292"/>
            <a:ext cx="506271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alibri" pitchFamily="34" charset="0"/>
                <a:cs typeface="Calibri" pitchFamily="34" charset="0"/>
              </a:rPr>
              <a:t>Results</a:t>
            </a:r>
          </a:p>
          <a:p>
            <a:endParaRPr lang="en-GB" sz="12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 smtClean="0">
                <a:latin typeface="Calibri" pitchFamily="34" charset="0"/>
                <a:cs typeface="Calibri" pitchFamily="34" charset="0"/>
              </a:rPr>
              <a:t>Text &amp; graphs Text &amp; graphs Text &amp; graphs </a:t>
            </a:r>
          </a:p>
          <a:p>
            <a:r>
              <a:rPr lang="en-GB" sz="1050" dirty="0" smtClean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 smtClean="0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pl-PL" sz="1200" dirty="0" smtClean="0">
                <a:latin typeface="Calibri" pitchFamily="34" charset="0"/>
                <a:cs typeface="Calibri" pitchFamily="34" charset="0"/>
              </a:rPr>
            </a:br>
            <a:r>
              <a:rPr lang="en-GB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</a:t>
            </a:r>
            <a:r>
              <a:rPr lang="pl-PL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and </a:t>
            </a:r>
            <a:r>
              <a:rPr lang="pl-PL" sz="800" i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number</a:t>
            </a:r>
            <a:r>
              <a:rPr lang="pl-PL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pl-PL" sz="800" i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graphs</a:t>
            </a:r>
            <a:r>
              <a:rPr lang="en-GB" sz="8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GB" sz="800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1">
  <a:themeElements>
    <a:clrScheme name="Motyw pakietu Office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yw pakietu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a:spPr>
      <a:bodyPr wrap="square" rtlCol="0">
        <a:spAutoFit/>
      </a:bodyPr>
      <a:lstStyle>
        <a:defPPr algn="ctr">
          <a:defRPr sz="1050" dirty="0" smtClean="0"/>
        </a:defPPr>
      </a:lstStyle>
    </a:tx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Motyw1</Template>
  <TotalTime>5</TotalTime>
  <Words>629</Words>
  <Application>Microsoft Office PowerPoint</Application>
  <PresentationFormat>Pokaz na ekranie (16:10)</PresentationFormat>
  <Paragraphs>16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Motyw1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Windows User</dc:creator>
  <cp:lastModifiedBy>Windows User</cp:lastModifiedBy>
  <cp:revision>1</cp:revision>
  <dcterms:created xsi:type="dcterms:W3CDTF">2023-04-27T15:59:22Z</dcterms:created>
  <dcterms:modified xsi:type="dcterms:W3CDTF">2023-04-27T16:04:42Z</dcterms:modified>
</cp:coreProperties>
</file>